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9" r:id="rId14"/>
    <p:sldId id="271" r:id="rId15"/>
    <p:sldId id="270" r:id="rId16"/>
    <p:sldId id="272" r:id="rId17"/>
    <p:sldId id="268" r:id="rId18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79791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178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0833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73000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0283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67864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201198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329545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969363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8994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8316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1815E-125E-4178-ADA0-7CE7C4EDDB9A}" type="datetimeFigureOut">
              <a:rPr lang="bs-Latn-BA" smtClean="0"/>
              <a:t>6.1.2013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09D9C-BF28-42CB-8C67-103DC692760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48793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3400" y="0"/>
            <a:ext cx="5400600" cy="1470025"/>
          </a:xfrm>
        </p:spPr>
        <p:txBody>
          <a:bodyPr>
            <a:noAutofit/>
          </a:bodyPr>
          <a:lstStyle/>
          <a:p>
            <a:r>
              <a:rPr lang="bs-Latn-BA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Fraktali</a:t>
            </a:r>
            <a:endParaRPr lang="bs-Latn-BA" sz="9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52120" y="5949280"/>
            <a:ext cx="3240360" cy="694928"/>
          </a:xfrm>
        </p:spPr>
        <p:txBody>
          <a:bodyPr>
            <a:normAutofit fontScale="92500"/>
          </a:bodyPr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Aganović Muamer</a:t>
            </a:r>
            <a:endParaRPr lang="bs-Latn-B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01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525963"/>
          </a:xfrm>
        </p:spPr>
        <p:txBody>
          <a:bodyPr>
            <a:normAutofit/>
          </a:bodyPr>
          <a:lstStyle/>
          <a:p>
            <a:r>
              <a:rPr lang="bs-Latn-B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Gaston Maurice </a:t>
            </a:r>
            <a:r>
              <a:rPr lang="bs-Latn-BA" sz="40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Julia </a:t>
            </a:r>
            <a:endParaRPr lang="bs-Latn-BA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s-Latn-BA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s-Latn-BA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s-Latn-BA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s-Latn-BA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Benoit Mandelbrot 1980.-lat. fractus</a:t>
            </a:r>
          </a:p>
          <a:p>
            <a:endParaRPr lang="bs-Latn-BA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s-Latn-BA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9632" y="3140968"/>
                <a:ext cx="633670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bs-Latn-BA" sz="5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bs-Latn-BA" sz="5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bs-Latn-BA" sz="5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bs-Latn-BA" sz="5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bs-Latn-BA" sz="540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⇔</m:t>
                      </m:r>
                      <m:sSup>
                        <m:sSupPr>
                          <m:ctrlPr>
                            <a:rPr lang="bs-Latn-BA" sz="5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bs-Latn-BA" sz="5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bs-Latn-BA" sz="5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bs-Latn-BA" sz="5400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bs-Latn-BA" sz="5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  <m:sup/>
                              </m:sSubSup>
                            </m:e>
                          </m:d>
                        </m:e>
                        <m:sup>
                          <m:r>
                            <a:rPr lang="bs-Latn-BA" sz="5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bs-Latn-BA" sz="5400" i="1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r>
                        <a:rPr lang="bs-Latn-BA" sz="5400" i="1">
                          <a:solidFill>
                            <a:schemeClr val="bg1"/>
                          </a:solidFill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bs-Latn-BA" sz="5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3140968"/>
                <a:ext cx="6336704" cy="923330"/>
              </a:xfrm>
              <a:prstGeom prst="rect">
                <a:avLst/>
              </a:prstGeom>
              <a:blipFill rotWithShape="1">
                <a:blip r:embed="rId2"/>
                <a:stretch>
                  <a:fillRect t="-17763" b="-39474"/>
                </a:stretch>
              </a:blipFill>
            </p:spPr>
            <p:txBody>
              <a:bodyPr/>
              <a:lstStyle/>
              <a:p>
                <a:r>
                  <a:rPr lang="bs-Latn-B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79512" y="18864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Historija</a:t>
            </a:r>
            <a:endParaRPr lang="bs-Latn-BA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83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023"/>
            <a:ext cx="9144001" cy="688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6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6408" y="2132856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bs-Latn-BA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Hrapav ili izlomljeni geometrijski oblik koji može biti podeljen u delove, od kojih je svaki (barem približno) umanjena kopija </a:t>
            </a:r>
            <a:r>
              <a:rPr lang="bs-Latn-BA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celine.</a:t>
            </a:r>
            <a:endParaRPr lang="bs-Latn-BA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7389" y="260648"/>
            <a:ext cx="48846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6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Šta je fraktal?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556792"/>
            <a:ext cx="4800000" cy="48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0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62"/>
            <a:ext cx="9144000" cy="6809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566332"/>
            <a:ext cx="1512168" cy="211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5184576" cy="1143000"/>
          </a:xfrm>
        </p:spPr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Dimenzija fraktala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2674640" cy="110872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bs-Latn-BA" i="1" smtClean="0">
                        <a:solidFill>
                          <a:schemeClr val="bg1"/>
                        </a:solidFill>
                        <a:latin typeface="Cambria Math"/>
                      </a:rPr>
                      <m:t>𝑑</m:t>
                    </m:r>
                    <m:r>
                      <a:rPr lang="bs-Latn-BA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bs-Latn-BA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bs-Latn-BA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bs-Latn-BA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bs-Latn-BA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bs-Latn-BA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e>
                            </m:d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bs-Latn-BA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bs-Latn-BA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bs-Latn-BA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bs-Latn-BA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bs-Latn-B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2674640" cy="110872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bs-Latn-B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24211D"/>
              </a:clrFrom>
              <a:clrTo>
                <a:srgbClr val="24211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566455"/>
            <a:ext cx="6351780" cy="43687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31640" y="5925553"/>
                <a:ext cx="2159694" cy="894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s-Latn-BA" i="1" smtClean="0">
                          <a:solidFill>
                            <a:schemeClr val="bg1"/>
                          </a:solidFill>
                          <a:latin typeface="Cambria Math"/>
                          <a:ea typeface="Calibri"/>
                          <a:cs typeface="Times New Roman"/>
                        </a:rPr>
                        <m:t>𝑑</m:t>
                      </m:r>
                      <m:r>
                        <a:rPr lang="bs-Latn-BA" i="1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bs-Latn-BA" i="1"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bs-Latn-BA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bs-Latn-BA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bs-Latn-BA" i="1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dPr>
                                <m:e>
                                  <m:r>
                                    <a:rPr lang="bs-Latn-BA" i="1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3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bs-Latn-BA" i="1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bs-Latn-BA">
                                  <a:solidFill>
                                    <a:schemeClr val="bg1"/>
                                  </a:solidFill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bs-Latn-BA" i="1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dPr>
                                <m:e>
                                  <m:r>
                                    <a:rPr lang="bs-Latn-BA" i="1">
                                      <a:solidFill>
                                        <a:schemeClr val="bg1"/>
                                      </a:solidFill>
                                      <a:effectLst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lang="bs-Latn-BA" i="1"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=1.585</m:t>
                      </m:r>
                    </m:oMath>
                  </m:oMathPara>
                </a14:m>
                <a:endParaRPr lang="bs-Latn-BA" sz="1600" dirty="0">
                  <a:solidFill>
                    <a:schemeClr val="bg1"/>
                  </a:solidFill>
                  <a:latin typeface="Times New Roman" pitchFamily="18" charset="0"/>
                  <a:ea typeface="Calibri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5925553"/>
                <a:ext cx="2159694" cy="894604"/>
              </a:xfrm>
              <a:prstGeom prst="rect">
                <a:avLst/>
              </a:prstGeom>
              <a:blipFill rotWithShape="1">
                <a:blip r:embed="rId5"/>
                <a:stretch>
                  <a:fillRect r="-3380"/>
                </a:stretch>
              </a:blipFill>
            </p:spPr>
            <p:txBody>
              <a:bodyPr/>
              <a:lstStyle/>
              <a:p>
                <a:r>
                  <a:rPr lang="bs-Latn-B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96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3672408" cy="1143000"/>
          </a:xfrm>
        </p:spPr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Vrste fraktala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Iterativni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Rekurzivni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Slučajni-statistička samosličnost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573016"/>
            <a:ext cx="4894018" cy="213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1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564904"/>
            <a:ext cx="8229600" cy="3052936"/>
          </a:xfrm>
        </p:spPr>
        <p:txBody>
          <a:bodyPr>
            <a:normAutofit/>
          </a:bodyPr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Inicijator-generator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Prašina i skupina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Fraktalni baldahini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Mandelbrot set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Julia set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3672408" cy="1143000"/>
          </a:xfrm>
        </p:spPr>
        <p:txBody>
          <a:bodyPr>
            <a:normAutofit fontScale="90000"/>
          </a:bodyPr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Osnovni fraktali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20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5040560" cy="1143000"/>
          </a:xfrm>
        </p:spPr>
        <p:txBody>
          <a:bodyPr>
            <a:normAutofit/>
          </a:bodyPr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Inicijator-generator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http://ahyco.uniri.hr/seminari2007/fraktali/Slike/tekst/baza_motiv_clip_image002.jpg"/>
          <p:cNvPicPr>
            <a:picLocks noGrp="1"/>
          </p:cNvPicPr>
          <p:nvPr>
            <p:ph idx="1"/>
          </p:nvPr>
        </p:nvPicPr>
        <p:blipFill>
          <a:blip r:embed="rId2">
            <a:clrChange>
              <a:clrFrom>
                <a:srgbClr val="FFFCDC"/>
              </a:clrFrom>
              <a:clrTo>
                <a:srgbClr val="FFFCD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4852190" cy="75860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39552" y="2673786"/>
            <a:ext cx="3813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Koch-ova pahuljica</a:t>
            </a:r>
            <a:endParaRPr lang="bs-Latn-BA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http://ahyco.uniri.hr/seminari2007/fraktali/Slike/tekst/baza_motiv_clip_image004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01008"/>
            <a:ext cx="6604950" cy="26151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566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20933" y="260648"/>
            <a:ext cx="36724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Prašina i skupina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80241" y="1434302"/>
            <a:ext cx="8229601" cy="648072"/>
          </a:xfrm>
        </p:spPr>
        <p:txBody>
          <a:bodyPr>
            <a:normAutofit/>
          </a:bodyPr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Sierpinski tepih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http://ahyco.uniri.hr/seminari2007/fraktali/Slike/tekst/prasina_skupina_clip_image00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8110981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20933" y="1403648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Cantor set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http://ahyco.uniri.hr/seminari2007/fraktali/Slike/tekst/prasina_skupina_clip_image002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76500"/>
            <a:ext cx="4881035" cy="39048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80241" y="1241630"/>
            <a:ext cx="8229601" cy="9721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Sierpinski tetrahedron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Mengerova spužva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99854"/>
            <a:ext cx="4620500" cy="43601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933" y="1656995"/>
            <a:ext cx="5400600" cy="498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1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  <p:bldP spid="7" grpId="1"/>
      <p:bldP spid="9" grpId="2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95536" y="260648"/>
            <a:ext cx="41764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Fraktalni baldahini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http://ahyco.uniri.hr/seminari2007/fraktali/Slike/tekst/fraktalni_baldahini_clip_image002.gif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04" y="1988840"/>
            <a:ext cx="7488832" cy="41147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7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5"/>
          </a:xfrm>
        </p:spPr>
        <p:txBody>
          <a:bodyPr>
            <a:normAutofit fontScale="92500" lnSpcReduction="10000"/>
          </a:bodyPr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Medicina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Biologija i Hemija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Astronomija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Ekonomija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Umjetnost</a:t>
            </a:r>
          </a:p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Meditacija</a:t>
            </a:r>
          </a:p>
          <a:p>
            <a:endParaRPr lang="bs-Latn-BA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1143000"/>
          </a:xfrm>
        </p:spPr>
        <p:txBody>
          <a:bodyPr>
            <a:normAutofit/>
          </a:bodyPr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Primjena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83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Fraktali u prirodi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32244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Školjke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2120" y="132244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Pahuljica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ebecoist.com/wp-content/uploads/2008/08/fractal-nautilus-she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9" y="2017872"/>
            <a:ext cx="3647416" cy="475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ebecoist.com/wp-content/uploads/2008/08/snowflak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97090"/>
            <a:ext cx="3441474" cy="469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629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Fraktali u prirodi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32244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Munja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2120" y="132244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Paun-rep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ebecoist.com/wp-content/uploads/2008/08/fractal-light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81" y="1937048"/>
            <a:ext cx="4033473" cy="481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ebecoist.com/wp-content/uploads/2008/08/white-and-blue-peaco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100" y="1937047"/>
            <a:ext cx="3847629" cy="481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101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Fraktali u prirodi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32244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Ananas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2120" y="132244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Kristali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webecoist.com/wp-content/uploads/2008/08/pineap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63" y="2268208"/>
            <a:ext cx="5616625" cy="421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ebecoist.com/wp-content/uploads/2008/08/crystal-and-ice-fracta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2132855"/>
            <a:ext cx="5325194" cy="448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631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Fraktali u prirodi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1864" y="1665718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Planinski lanci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6267" y="2346016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Obale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864" y="4375242"/>
            <a:ext cx="3374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Rijeke i fjordovi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202" y="3728911"/>
            <a:ext cx="4449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Morske zvijezde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203" y="304753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Drveće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6266" y="5157192"/>
            <a:ext cx="3997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Stalaktiti i stalagmiti</a:t>
            </a:r>
            <a:endParaRPr lang="bs-Latn-B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643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348880"/>
            <a:ext cx="7759498" cy="1143000"/>
          </a:xfrm>
        </p:spPr>
        <p:txBody>
          <a:bodyPr>
            <a:noAutofit/>
          </a:bodyPr>
          <a:lstStyle/>
          <a:p>
            <a:r>
              <a:rPr lang="bs-Latn-BA" sz="8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Hvala na pažnji</a:t>
            </a:r>
            <a:endParaRPr lang="bs-Latn-BA" sz="8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58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157</Words>
  <Application>Microsoft Office PowerPoint</Application>
  <PresentationFormat>On-screen Show (4:3)</PresentationFormat>
  <Paragraphs>56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Fraktali</vt:lpstr>
      <vt:lpstr>PowerPoint Presentation</vt:lpstr>
      <vt:lpstr>PowerPoint Presentation</vt:lpstr>
      <vt:lpstr>PowerPoint Presentation</vt:lpstr>
      <vt:lpstr>PowerPoint Presentation</vt:lpstr>
      <vt:lpstr>Dimenzija fraktala</vt:lpstr>
      <vt:lpstr>Vrste fraktala</vt:lpstr>
      <vt:lpstr>Osnovni fraktali</vt:lpstr>
      <vt:lpstr>Inicijator-generator</vt:lpstr>
      <vt:lpstr>PowerPoint Presentation</vt:lpstr>
      <vt:lpstr>PowerPoint Presentation</vt:lpstr>
      <vt:lpstr>Primjena</vt:lpstr>
      <vt:lpstr>Fraktali u prirodi</vt:lpstr>
      <vt:lpstr>Fraktali u prirodi</vt:lpstr>
      <vt:lpstr>Fraktali u prirodi</vt:lpstr>
      <vt:lpstr>Fraktali u prirodi</vt:lpstr>
      <vt:lpstr>Hvala na pažnji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Fraktali</dc:title>
  <dc:creator>Muamer</dc:creator>
  <cp:lastModifiedBy>Muamer</cp:lastModifiedBy>
  <cp:revision>21</cp:revision>
  <dcterms:created xsi:type="dcterms:W3CDTF">2013-01-06T08:29:42Z</dcterms:created>
  <dcterms:modified xsi:type="dcterms:W3CDTF">2013-01-06T21:01:28Z</dcterms:modified>
</cp:coreProperties>
</file>